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4002-1751-409F-8360-9444C04CFCEF}" type="datetimeFigureOut">
              <a:rPr lang="el-GR" smtClean="0"/>
              <a:t>3/12/2019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6A81-7ED1-43D1-99D2-6702F33E27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349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4002-1751-409F-8360-9444C04CFCEF}" type="datetimeFigureOut">
              <a:rPr lang="el-GR" smtClean="0"/>
              <a:t>3/12/2019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6A81-7ED1-43D1-99D2-6702F33E27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6532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4002-1751-409F-8360-9444C04CFCEF}" type="datetimeFigureOut">
              <a:rPr lang="el-GR" smtClean="0"/>
              <a:t>3/12/2019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6A81-7ED1-43D1-99D2-6702F33E27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4882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4002-1751-409F-8360-9444C04CFCEF}" type="datetimeFigureOut">
              <a:rPr lang="el-GR" smtClean="0"/>
              <a:t>3/12/2019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6A81-7ED1-43D1-99D2-6702F33E27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5589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4002-1751-409F-8360-9444C04CFCEF}" type="datetimeFigureOut">
              <a:rPr lang="el-GR" smtClean="0"/>
              <a:t>3/12/2019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6A81-7ED1-43D1-99D2-6702F33E27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2927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4002-1751-409F-8360-9444C04CFCEF}" type="datetimeFigureOut">
              <a:rPr lang="el-GR" smtClean="0"/>
              <a:t>3/12/2019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6A81-7ED1-43D1-99D2-6702F33E27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964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4002-1751-409F-8360-9444C04CFCEF}" type="datetimeFigureOut">
              <a:rPr lang="el-GR" smtClean="0"/>
              <a:t>3/12/2019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6A81-7ED1-43D1-99D2-6702F33E27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8080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4002-1751-409F-8360-9444C04CFCEF}" type="datetimeFigureOut">
              <a:rPr lang="el-GR" smtClean="0"/>
              <a:t>3/12/2019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6A81-7ED1-43D1-99D2-6702F33E27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5851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4002-1751-409F-8360-9444C04CFCEF}" type="datetimeFigureOut">
              <a:rPr lang="el-GR" smtClean="0"/>
              <a:t>3/12/2019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6A81-7ED1-43D1-99D2-6702F33E27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906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4002-1751-409F-8360-9444C04CFCEF}" type="datetimeFigureOut">
              <a:rPr lang="el-GR" smtClean="0"/>
              <a:t>3/12/2019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6A81-7ED1-43D1-99D2-6702F33E27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577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4002-1751-409F-8360-9444C04CFCEF}" type="datetimeFigureOut">
              <a:rPr lang="el-GR" smtClean="0"/>
              <a:t>3/12/2019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D6A81-7ED1-43D1-99D2-6702F33E27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9581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24002-1751-409F-8360-9444C04CFCEF}" type="datetimeFigureOut">
              <a:rPr lang="el-GR" smtClean="0"/>
              <a:t>3/12/2019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D6A81-7ED1-43D1-99D2-6702F33E27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37340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7504" y="5445224"/>
            <a:ext cx="4784576" cy="127369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l-GR" dirty="0" smtClean="0">
                <a:solidFill>
                  <a:srgbClr val="FFC000"/>
                </a:solidFill>
              </a:rPr>
              <a:t>Επιμέλεια :</a:t>
            </a:r>
          </a:p>
          <a:p>
            <a:pPr algn="just"/>
            <a:r>
              <a:rPr lang="el-GR" dirty="0" smtClean="0">
                <a:solidFill>
                  <a:srgbClr val="FFC000"/>
                </a:solidFill>
              </a:rPr>
              <a:t>Γεωργίου</a:t>
            </a:r>
          </a:p>
          <a:p>
            <a:pPr algn="just"/>
            <a:r>
              <a:rPr lang="el-GR" dirty="0" smtClean="0">
                <a:solidFill>
                  <a:srgbClr val="FFC000"/>
                </a:solidFill>
              </a:rPr>
              <a:t>Ανδρέου</a:t>
            </a:r>
            <a:endParaRPr lang="el-GR" dirty="0">
              <a:solidFill>
                <a:srgbClr val="FFC000"/>
              </a:solidFill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0" y="764704"/>
            <a:ext cx="9144000" cy="7200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Τίτλος 1"/>
          <p:cNvSpPr txBox="1">
            <a:spLocks/>
          </p:cNvSpPr>
          <p:nvPr/>
        </p:nvSpPr>
        <p:spPr>
          <a:xfrm>
            <a:off x="685800" y="-173390"/>
            <a:ext cx="7772400" cy="10819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dirty="0" smtClean="0">
                <a:solidFill>
                  <a:srgbClr val="FFC000"/>
                </a:solidFill>
              </a:rPr>
              <a:t>Ερευνητική Εργασία – Καπανδρίτι 2019 - 2020</a:t>
            </a:r>
            <a:endParaRPr lang="el-GR" sz="2800" dirty="0">
              <a:solidFill>
                <a:srgbClr val="FFC000"/>
              </a:solidFill>
            </a:endParaRPr>
          </a:p>
        </p:txBody>
      </p:sp>
      <p:sp>
        <p:nvSpPr>
          <p:cNvPr id="7" name="Τίτλος 1"/>
          <p:cNvSpPr txBox="1">
            <a:spLocks/>
          </p:cNvSpPr>
          <p:nvPr/>
        </p:nvSpPr>
        <p:spPr>
          <a:xfrm>
            <a:off x="11477" y="2515588"/>
            <a:ext cx="4056468" cy="10819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 smtClean="0">
                <a:solidFill>
                  <a:srgbClr val="FFC000"/>
                </a:solidFill>
              </a:rPr>
              <a:t>Δίας</a:t>
            </a:r>
            <a:endParaRPr lang="el-GR" dirty="0">
              <a:solidFill>
                <a:srgbClr val="FFC000"/>
              </a:solidFill>
            </a:endParaRPr>
          </a:p>
        </p:txBody>
      </p:sp>
      <p:pic>
        <p:nvPicPr>
          <p:cNvPr id="1026" name="Picture 2" descr="http://mythologyofplanets.weebly.com/uploads/1/4/0/6/14060463/9389124_or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412776"/>
            <a:ext cx="4762500" cy="410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2566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3794603" y="5482167"/>
            <a:ext cx="4784576" cy="827153"/>
          </a:xfrm>
        </p:spPr>
        <p:txBody>
          <a:bodyPr>
            <a:normAutofit/>
          </a:bodyPr>
          <a:lstStyle/>
          <a:p>
            <a:pPr algn="just"/>
            <a:r>
              <a:rPr lang="el-GR" sz="2400" dirty="0" smtClean="0">
                <a:solidFill>
                  <a:srgbClr val="FFC000"/>
                </a:solidFill>
              </a:rPr>
              <a:t>Δίας : Φαίνεται το ‘μάτι’…</a:t>
            </a:r>
            <a:endParaRPr lang="el-GR" sz="2400" dirty="0">
              <a:solidFill>
                <a:srgbClr val="FFC000"/>
              </a:solidFill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0" y="764704"/>
            <a:ext cx="9144000" cy="7200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Τίτλος 1"/>
          <p:cNvSpPr txBox="1">
            <a:spLocks/>
          </p:cNvSpPr>
          <p:nvPr/>
        </p:nvSpPr>
        <p:spPr>
          <a:xfrm>
            <a:off x="685800" y="-173390"/>
            <a:ext cx="7772400" cy="10819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dirty="0" smtClean="0">
                <a:solidFill>
                  <a:srgbClr val="FFC000"/>
                </a:solidFill>
              </a:rPr>
              <a:t>Ερευνητική Εργασία – Καπανδρίτι 2019 - 2020</a:t>
            </a:r>
            <a:endParaRPr lang="el-GR" sz="2800" dirty="0">
              <a:solidFill>
                <a:srgbClr val="FFC000"/>
              </a:solidFill>
            </a:endParaRPr>
          </a:p>
        </p:txBody>
      </p:sp>
      <p:sp>
        <p:nvSpPr>
          <p:cNvPr id="7" name="Τίτλος 1"/>
          <p:cNvSpPr txBox="1">
            <a:spLocks/>
          </p:cNvSpPr>
          <p:nvPr/>
        </p:nvSpPr>
        <p:spPr>
          <a:xfrm>
            <a:off x="11477" y="2515588"/>
            <a:ext cx="4056468" cy="10819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 smtClean="0">
                <a:solidFill>
                  <a:srgbClr val="FFC000"/>
                </a:solidFill>
              </a:rPr>
              <a:t>Δίας</a:t>
            </a:r>
            <a:endParaRPr lang="el-GR" dirty="0">
              <a:solidFill>
                <a:srgbClr val="FFC000"/>
              </a:solidFill>
            </a:endParaRPr>
          </a:p>
        </p:txBody>
      </p:sp>
      <p:pic>
        <p:nvPicPr>
          <p:cNvPr id="1026" name="Picture 2" descr="http://mythologyofplanets.weebly.com/uploads/1/4/0/6/14060463/9389124_or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412776"/>
            <a:ext cx="4762500" cy="410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457690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27</Words>
  <Application>Microsoft Office PowerPoint</Application>
  <PresentationFormat>Προβολή στην οθόνη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3" baseType="lpstr">
      <vt:lpstr>Θέμα του Office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2</cp:revision>
  <dcterms:created xsi:type="dcterms:W3CDTF">2019-12-03T08:26:05Z</dcterms:created>
  <dcterms:modified xsi:type="dcterms:W3CDTF">2019-12-03T08:34:47Z</dcterms:modified>
</cp:coreProperties>
</file>